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B36A-6B32-44E3-829C-3A1DD951355C}" type="datetimeFigureOut">
              <a:rPr lang="ru-RU" smtClean="0"/>
              <a:pPr/>
              <a:t>15.04.2011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55A-8D83-4207-929B-4FB35E9060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B36A-6B32-44E3-829C-3A1DD951355C}" type="datetimeFigureOut">
              <a:rPr lang="ru-RU" smtClean="0"/>
              <a:pPr/>
              <a:t>15.04.2011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55A-8D83-4207-929B-4FB35E9060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B36A-6B32-44E3-829C-3A1DD951355C}" type="datetimeFigureOut">
              <a:rPr lang="ru-RU" smtClean="0"/>
              <a:pPr/>
              <a:t>15.04.2011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55A-8D83-4207-929B-4FB35E9060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B36A-6B32-44E3-829C-3A1DD951355C}" type="datetimeFigureOut">
              <a:rPr lang="ru-RU" smtClean="0"/>
              <a:pPr/>
              <a:t>15.04.2011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55A-8D83-4207-929B-4FB35E9060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B36A-6B32-44E3-829C-3A1DD951355C}" type="datetimeFigureOut">
              <a:rPr lang="ru-RU" smtClean="0"/>
              <a:pPr/>
              <a:t>15.04.2011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55A-8D83-4207-929B-4FB35E9060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B36A-6B32-44E3-829C-3A1DD951355C}" type="datetimeFigureOut">
              <a:rPr lang="ru-RU" smtClean="0"/>
              <a:pPr/>
              <a:t>15.04.2011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55A-8D83-4207-929B-4FB35E9060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B36A-6B32-44E3-829C-3A1DD951355C}" type="datetimeFigureOut">
              <a:rPr lang="ru-RU" smtClean="0"/>
              <a:pPr/>
              <a:t>15.04.2011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55A-8D83-4207-929B-4FB35E9060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B36A-6B32-44E3-829C-3A1DD951355C}" type="datetimeFigureOut">
              <a:rPr lang="ru-RU" smtClean="0"/>
              <a:pPr/>
              <a:t>15.04.2011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55A-8D83-4207-929B-4FB35E9060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B36A-6B32-44E3-829C-3A1DD951355C}" type="datetimeFigureOut">
              <a:rPr lang="ru-RU" smtClean="0"/>
              <a:pPr/>
              <a:t>15.04.2011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55A-8D83-4207-929B-4FB35E9060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B36A-6B32-44E3-829C-3A1DD951355C}" type="datetimeFigureOut">
              <a:rPr lang="ru-RU" smtClean="0"/>
              <a:pPr/>
              <a:t>15.04.2011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55A-8D83-4207-929B-4FB35E9060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6B36A-6B32-44E3-829C-3A1DD951355C}" type="datetimeFigureOut">
              <a:rPr lang="ru-RU" smtClean="0"/>
              <a:pPr/>
              <a:t>15.04.2011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6155A-8D83-4207-929B-4FB35E9060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6B36A-6B32-44E3-829C-3A1DD951355C}" type="datetimeFigureOut">
              <a:rPr lang="ru-RU" smtClean="0"/>
              <a:pPr/>
              <a:t>15.04.2011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6155A-8D83-4207-929B-4FB35E9060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search?p=92&amp;stype=simage&amp;text=%D0%9A%D0%B0%D1%80%D1%82%D0%B8%D0%BD%D0%BA%D0%B8%20%20%D0%B4%D0%BB%D1%8F%20%D1%81%D0%BE%D0%B7%D0%B4%D0%B0%D0%BD%D0%B8%D1%8F%20%D0%BF%D1%80%D0%B5%D0%B7%D0%B5%D0%BD%D1%82%D0%B0%D1%86%D0%B8%D0%B9%20%D0%BF%D0%BE%20%D0%BC%D0%B0%D1%82%D0%B5%D0%BC%D0%B0%D1%82%D0%B8%D0%BA%D0%B5&amp;spsite=fake-017-118371.ru&amp;img_url=school30.karelia.ru/images/pupil1.gi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728" y="2285992"/>
            <a:ext cx="65008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latin typeface="Monotype Corsiva" pitchFamily="66" charset="0"/>
              </a:rPr>
              <a:t>Задача №1</a:t>
            </a:r>
            <a:endParaRPr lang="ru-RU" sz="8000" dirty="0">
              <a:latin typeface="Monotype Corsiva" pitchFamily="66" charset="0"/>
            </a:endParaRPr>
          </a:p>
        </p:txBody>
      </p:sp>
      <p:pic>
        <p:nvPicPr>
          <p:cNvPr id="3" name="i-tmb-0x" descr="http://im8-tub.yandex.net/i?id=114505861&amp;tov=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4071942"/>
            <a:ext cx="178595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7-tub.yandex.net/i?id=531636&amp;tov=7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571480"/>
            <a:ext cx="1643074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1000108"/>
            <a:ext cx="735811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Для приготовления маринада для огурцов на 1 литр воды требуется 16 г лимонной кислоты. Лимонная кислота продается в пакетиках по 10 г. Какое наименьшее число пачек нужно купить хозяйке для приготовления 6 литров маринада? </a:t>
            </a:r>
            <a:endParaRPr lang="ru-RU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928670"/>
            <a:ext cx="700092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Шоколадка стоит 20 рублей. В воскресенье в супермаркете действует специальное предложение: заплатив за две шоколадки, покупатель получает три (одну в подарок). Сколько шоколадок можно получить на 270 рублей в воскресенье? </a:t>
            </a:r>
            <a:endParaRPr lang="ru-RU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642918"/>
            <a:ext cx="75724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Железнодорожный билет для взрослого стоит 530 рублей. Стоимость билета для школьника составляет 50% от стоимости билета для взрослого. Группа состоит из 14 школьников и 3 взрослых. Сколько рублей стоят билеты на всю группу</a:t>
            </a:r>
            <a:endParaRPr lang="ru-RU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285728"/>
            <a:ext cx="792961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Цена на электрический чайник была повышена на 22% и составила 1830 рублей. Сколько рублей стоил чайник до повышения цены? </a:t>
            </a:r>
            <a:endParaRPr lang="ru-RU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1000108"/>
            <a:ext cx="657229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Футболка стоила 800 рублей. После снижения цены она стала стоить 632 рубля. На сколько процентов была снижена цена на футболку? </a:t>
            </a:r>
            <a:endParaRPr lang="ru-RU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571480"/>
            <a:ext cx="721523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В городе N живет 300000 жителей. Среди них 20% детей и подростков. Среди взрослых 35% не работает (пенсионеры, студенты, домохозяйки и т.п.). Сколько взрослых жителей работает? </a:t>
            </a:r>
            <a:endParaRPr lang="ru-RU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1142984"/>
            <a:ext cx="735811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Таксист за месяц проехал 9000 км. Стоимость 1 литра бензина 22,5 рублей. Средний расход бензина на 100 км составляет 8 л. Сколько рублей потратил таксист на бензин за этот месяц? </a:t>
            </a:r>
            <a:endParaRPr lang="ru-RU" sz="3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642918"/>
            <a:ext cx="764386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Клиент взял в банке кредит 3000 рублей на год под 16 %. Он должен погашать кредит, внося в банк ежемесячно одинаковую сумму денег, с тем чтобы через год выплатить всю сумму, взятую в кредит, вместе с процентами. Сколько рублей он должен вносить в банк ежемесячно? </a:t>
            </a:r>
            <a:endParaRPr lang="ru-RU" sz="3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2690336"/>
            <a:ext cx="721523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В летнем лагере на каждого участника полагается 70 г сахара в день. В лагере 172 человека. Сколько килограммовых пачек сахара понадобится на весь лагерь на 7 дней? </a:t>
            </a:r>
            <a:endParaRPr lang="ru-RU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857232"/>
            <a:ext cx="750095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В летнем лагере 236 детей и 26 воспитателей. В автобус помещается не более 48 пассажиров. Сколько автобусов требуется, чтобы перевезти всех из лагеря в город? 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857232"/>
            <a:ext cx="62151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Monotype Corsiva" pitchFamily="66" charset="0"/>
              </a:rPr>
              <a:t>Данная презентация может быть использована для  учащихся 5-11 классов на различных этапах урока.  </a:t>
            </a:r>
            <a:endParaRPr lang="ru-RU" sz="3600" dirty="0">
              <a:latin typeface="Monotype Corsiva" pitchFamily="66" charset="0"/>
            </a:endParaRPr>
          </a:p>
        </p:txBody>
      </p:sp>
      <p:pic>
        <p:nvPicPr>
          <p:cNvPr id="1026" name="Picture 2" descr="C:\Documents and Settings\Admin\Рабочий стол\картинки\Рисунок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71924" y="2900363"/>
            <a:ext cx="3457595" cy="30459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1214422"/>
            <a:ext cx="7143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Летом килограмм клубники стоит 60 рублей. Мама купила 3 кг 200 г клубники. Сколько рублей сдачи она должна получить с 1000 рублей? </a:t>
            </a:r>
            <a:endParaRPr lang="ru-RU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5918" y="1142984"/>
            <a:ext cx="664373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На день рождения полагается дарить букет из нечетного числа цветов. Тюльпаны стоят 60 рублей за штуку. У Вани есть 400 рублей. Из какого наибольшего числа тюльпанов он может купить букет Маше на день рождения? </a:t>
            </a:r>
            <a:endParaRPr lang="ru-RU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500042"/>
            <a:ext cx="750099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Павел Иванович купил американский автомобиль, спидометр которого показывает скорость в милях в час. Американская миля равна 1609 м. Какова скорость автомобиля в километрах в час, если спидометр показывает 33 мили в час? Ответ округлите до целого числа. </a:t>
            </a:r>
            <a:endParaRPr lang="ru-RU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785794"/>
            <a:ext cx="7143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В городе N живет 200000 жителей. Среди них 10 % детей и подростков. Среди взрослых 45% не работает (пенсионеры, студенты, домохозяйки и т.п.). Сколько взрослых жителей работает? </a:t>
            </a:r>
            <a:endParaRPr lang="ru-RU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5918" y="1071546"/>
            <a:ext cx="700092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Клиент взял в банке кредит 3000 рублей на год под 14 %. Он должен погашать кредит, внося в банк ежемесячно одинаковую сумму денег, с тем чтобы через год выплатить всю сумму, взятую в кредит, вместе с процентами. Сколько рублей он должен вносить в банк ежемесячно? </a:t>
            </a:r>
            <a:endParaRPr lang="ru-RU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28" y="1142984"/>
            <a:ext cx="7143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На день рождения полагается дарить букет из нечетного числа цветов. Тюльпаны стоят 30 рублей за штуку. У Вани есть 450 рублей. Из какого наибольшего числа тюльпанов он может купить букет Маше на день рождения?</a:t>
            </a:r>
            <a:endParaRPr lang="ru-RU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1928802"/>
            <a:ext cx="885828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Налог на доходы составляет 13%   от заработной платы. После удержания налога на доходы Мария Константиновна получила 13050 рублей. Сколько рублей составляет заработная плата Марии Константиновны?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1357298"/>
            <a:ext cx="75724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Больному прописано лекарство, которое нужно пить по 0.5 г 4 раза в день в течение 21 дня. В одной упаковке 40 таблеток лекарства по 0.5 г Какого наименьшего количества упаковок хватит на весь курс лечения?</a:t>
            </a:r>
            <a:endParaRPr lang="ru-RU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1142984"/>
            <a:ext cx="7143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Железнодорожный билет для взрослого стоит 590 рублей. Стоимость билета для школьника составляет 50% от стоимости билета для взрослого. Группа состоит из 18 школьников и 3 взрослых. Сколько рублей стоят билеты на всю группу? </a:t>
            </a:r>
            <a:endParaRPr lang="ru-RU"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071546"/>
            <a:ext cx="792961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В школьную библиотеку привезли книги по математике для 1-4 классов, по 50 штук для каждого класса. В шкафу 4 полки, на каждой полке помещается 15 книг. Сколько шкафов можно полностью заполнить новыми книгами по математике, если все книги одного формата? 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290" y="1500174"/>
            <a:ext cx="707236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Сырок стоит 7 рублей 20 копеек. Какое наибольшее число сырков можно купить на 60 рублей? </a:t>
            </a:r>
            <a:endParaRPr lang="ru-RU" sz="4000" dirty="0"/>
          </a:p>
        </p:txBody>
      </p:sp>
      <p:pic>
        <p:nvPicPr>
          <p:cNvPr id="2050" name="Picture 2" descr="C:\Documents and Settings\Admin\Рабочий стол\картинки\Рисунок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44" y="4357694"/>
            <a:ext cx="1584310" cy="1785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857232"/>
            <a:ext cx="78581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Аня купила проездной билет на месяц и сделала за месяц 42 поездки. Сколько рублей она сэкономила, если проездной билет на месяц стоит 755 рублей, а разовая поездка — 19 рублей?</a:t>
            </a:r>
            <a:endParaRPr lang="ru-RU" sz="2800" dirty="0"/>
          </a:p>
        </p:txBody>
      </p:sp>
      <p:pic>
        <p:nvPicPr>
          <p:cNvPr id="4098" name="Picture 2" descr="C:\Documents and Settings\Admin\Рабочий стол\картинки\Рисунок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3410588"/>
            <a:ext cx="2814647" cy="21472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2071678"/>
            <a:ext cx="735811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Футболка стоила 300 рублей. После повышения цены она стала стоить 309 рублей. На сколько процентов была повышена цена на футболку? </a:t>
            </a:r>
            <a:endParaRPr lang="ru-RU" sz="28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928802"/>
            <a:ext cx="77153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Цена на электрический чайник была повышена на 17% и составила 1521 рубль. Сколько рублей стоил чайник до повышения цены? </a:t>
            </a:r>
            <a:endParaRPr lang="ru-RU" sz="28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500174"/>
            <a:ext cx="778674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Таксист за месяц проехал 7000 км. Стоимость 1 литра бензина 18 рублей. Средний расход бензина на 100 км составляет 11 литров. Сколько рублей потратил таксист на бензин за этот месяц?</a:t>
            </a:r>
            <a:endParaRPr lang="ru-RU" sz="28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1428736"/>
            <a:ext cx="62151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Monotype Corsiva" pitchFamily="66" charset="0"/>
              </a:rPr>
              <a:t>Желаю успеха!!!</a:t>
            </a:r>
            <a:endParaRPr lang="ru-RU" sz="4400" dirty="0">
              <a:latin typeface="Monotype Corsiva" pitchFamily="66" charset="0"/>
            </a:endParaRPr>
          </a:p>
        </p:txBody>
      </p:sp>
      <p:pic>
        <p:nvPicPr>
          <p:cNvPr id="5122" name="Picture 2" descr="C:\Documents and Settings\Admin\Рабочий стол\картинки\Рисунок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3714752"/>
            <a:ext cx="2786082" cy="27096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1500174"/>
            <a:ext cx="728667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Теплоход рассчитан на 700 пассажиров и 20 членов команды. Каждая спасательная шлюпка может вместить 70 человек. Какое наименьшее число шлюпок должно быть на теплоходе, чтобы в случае необходимости в них можно было разместить всех пассажиров и всех членов команды? </a:t>
            </a: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642918"/>
            <a:ext cx="7143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Флакон шампуня стоит 200 рублей. Какое наибольшее число флаконов можно купить на 1000 рублей во время распродажи, когда скидка составляет 1</a:t>
            </a:r>
            <a:r>
              <a:rPr lang="en-US" sz="3200" dirty="0" smtClean="0"/>
              <a:t>5 </a:t>
            </a:r>
            <a:r>
              <a:rPr lang="ru-RU" sz="3200" dirty="0" smtClean="0"/>
              <a:t>процентов.</a:t>
            </a:r>
            <a:endParaRPr lang="ru-RU" sz="3200" dirty="0"/>
          </a:p>
        </p:txBody>
      </p:sp>
      <p:pic>
        <p:nvPicPr>
          <p:cNvPr id="3074" name="Picture 2" descr="C:\Documents and Settings\Admin\Рабочий стол\картинки\Рисунок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4071942"/>
            <a:ext cx="1928826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928670"/>
            <a:ext cx="707236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Шариковая ручка стоит 30 рублей. Какое наибольшее число таких ручек можно будет купить на 500 рублей после повышения цены на 20%? </a:t>
            </a:r>
            <a:endParaRPr lang="ru-RU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28" y="928670"/>
            <a:ext cx="721523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В пачке 500 листов бумаги формата А4. За неделю в офисе расходуется 800 листов. Какое наименьшее количество пачек бумаги нужно купить в офис на 7 недель? </a:t>
            </a: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1357298"/>
            <a:ext cx="735811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Аня купила проездной билет на месяц и сделала за месяц 44 поездки. Сколько рублей она сэкономила, если проездной билет на месяц стоит 760 рублей, а разовая поездка — 22 рубля? </a:t>
            </a:r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1071546"/>
            <a:ext cx="72866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Больному прописано лекарство, которое нужно пить по 0,5 г 3 раза в день в течение 21 дня. В одной упаковке 8 таблеток лекарства по 0,5 г. Какого наименьшего количества упаковок хватит на весь курс лечения? </a:t>
            </a:r>
            <a:endParaRPr lang="ru-RU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675</Words>
  <Application>Microsoft Office PowerPoint</Application>
  <PresentationFormat>Экран (4:3)</PresentationFormat>
  <Paragraphs>34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8</cp:revision>
  <dcterms:created xsi:type="dcterms:W3CDTF">2010-04-24T13:05:09Z</dcterms:created>
  <dcterms:modified xsi:type="dcterms:W3CDTF">2011-04-15T14:07:07Z</dcterms:modified>
</cp:coreProperties>
</file>